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56" r:id="rId3"/>
    <p:sldId id="258" r:id="rId4"/>
    <p:sldId id="259" r:id="rId5"/>
    <p:sldId id="261" r:id="rId6"/>
    <p:sldId id="260" r:id="rId7"/>
    <p:sldId id="262" r:id="rId8"/>
    <p:sldId id="263" r:id="rId9"/>
    <p:sldId id="266" r:id="rId10"/>
    <p:sldId id="265" r:id="rId11"/>
    <p:sldId id="267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5gjkOWpsjbjdM2ZZpx8b8Q==" hashData="KVHCshceu4bfgsfvI1fn2aD7qsK4GZyhtQObv5fhE5D8q1hAWg6OpfZr412tzAsaIFwnv+m4RkGH5gVyrT9l4Q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94" autoAdjust="0"/>
    <p:restoredTop sz="94660"/>
  </p:normalViewPr>
  <p:slideViewPr>
    <p:cSldViewPr snapToGrid="0">
      <p:cViewPr varScale="1">
        <p:scale>
          <a:sx n="81" d="100"/>
          <a:sy n="81" d="100"/>
        </p:scale>
        <p:origin x="12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F4F0-7D12-4813-B649-55E562455834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EAB3B-A6AA-4C8C-ABA8-3D078109E2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91225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F4F0-7D12-4813-B649-55E562455834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EAB3B-A6AA-4C8C-ABA8-3D078109E2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698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F4F0-7D12-4813-B649-55E562455834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EAB3B-A6AA-4C8C-ABA8-3D078109E2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51452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F4F0-7D12-4813-B649-55E562455834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EAB3B-A6AA-4C8C-ABA8-3D078109E2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4293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F4F0-7D12-4813-B649-55E562455834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EAB3B-A6AA-4C8C-ABA8-3D078109E2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1196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F4F0-7D12-4813-B649-55E562455834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EAB3B-A6AA-4C8C-ABA8-3D078109E2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32317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F4F0-7D12-4813-B649-55E562455834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EAB3B-A6AA-4C8C-ABA8-3D078109E2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25584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F4F0-7D12-4813-B649-55E562455834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EAB3B-A6AA-4C8C-ABA8-3D078109E2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49279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F4F0-7D12-4813-B649-55E562455834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EAB3B-A6AA-4C8C-ABA8-3D078109E2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16262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F4F0-7D12-4813-B649-55E562455834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EAB3B-A6AA-4C8C-ABA8-3D078109E2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872023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9CF4F0-7D12-4813-B649-55E562455834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1EAB3B-A6AA-4C8C-ABA8-3D078109E2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99999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9CF4F0-7D12-4813-B649-55E562455834}" type="datetimeFigureOut">
              <a:rPr lang="fr-FR" smtClean="0"/>
              <a:t>12/02/2020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1EAB3B-A6AA-4C8C-ABA8-3D078109E2C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7075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.jpg"/><Relationship Id="rId2" Type="http://schemas.microsoft.com/office/2007/relationships/media" Target="../media/media1.wav"/><Relationship Id="rId1" Type="http://schemas.openxmlformats.org/officeDocument/2006/relationships/audio" Target="NULL" TargetMode="External"/><Relationship Id="rId6" Type="http://schemas.openxmlformats.org/officeDocument/2006/relationships/audio" Target="../media/audio2.wav"/><Relationship Id="rId5" Type="http://schemas.openxmlformats.org/officeDocument/2006/relationships/image" Target="../media/image3.png"/><Relationship Id="rId4" Type="http://schemas.openxmlformats.org/officeDocument/2006/relationships/image" Target="../media/image1.jp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audio" Target="../media/audio3.wav"/><Relationship Id="rId9" Type="http://schemas.openxmlformats.org/officeDocument/2006/relationships/audio" Target="../media/audio4.wav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.png"/><Relationship Id="rId5" Type="http://schemas.openxmlformats.org/officeDocument/2006/relationships/image" Target="../media/image2.jpg"/><Relationship Id="rId4" Type="http://schemas.openxmlformats.org/officeDocument/2006/relationships/audio" Target="../media/audio3.wav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4.wav"/><Relationship Id="rId5" Type="http://schemas.openxmlformats.org/officeDocument/2006/relationships/slide" Target="slide8.xml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slide" Target="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b="1" dirty="0" smtClean="0"/>
              <a:t>Les parties du téléphones portable</a:t>
            </a:r>
            <a:endParaRPr lang="fr-FR" b="1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7512" y="1999355"/>
            <a:ext cx="2148708" cy="4858645"/>
          </a:xfrm>
          <a:prstGeom prst="rect">
            <a:avLst/>
          </a:prstGeom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>
          <a:xfrm>
            <a:off x="2081048" y="1825625"/>
            <a:ext cx="9272752" cy="4351338"/>
          </a:xfrm>
        </p:spPr>
        <p:txBody>
          <a:bodyPr/>
          <a:lstStyle/>
          <a:p>
            <a:endParaRPr lang="fr-FR" dirty="0"/>
          </a:p>
        </p:txBody>
      </p:sp>
      <p:sp>
        <p:nvSpPr>
          <p:cNvPr id="3" name="Flèche droite 2">
            <a:hlinkClick r:id="" action="ppaction://hlinkshowjump?jump=nextslide"/>
          </p:cNvPr>
          <p:cNvSpPr/>
          <p:nvPr/>
        </p:nvSpPr>
        <p:spPr>
          <a:xfrm>
            <a:off x="9571512" y="5735782"/>
            <a:ext cx="2268187" cy="10858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Suivant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3175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/>
        </p:nvGrpSpPr>
        <p:grpSpPr>
          <a:xfrm>
            <a:off x="2685943" y="1533033"/>
            <a:ext cx="8975937" cy="4866638"/>
            <a:chOff x="2685943" y="1533033"/>
            <a:chExt cx="8975937" cy="4866638"/>
          </a:xfrm>
        </p:grpSpPr>
        <p:sp>
          <p:nvSpPr>
            <p:cNvPr id="10" name="Triangle isocèle 9"/>
            <p:cNvSpPr/>
            <p:nvPr/>
          </p:nvSpPr>
          <p:spPr>
            <a:xfrm rot="14950902">
              <a:off x="3820905" y="2843924"/>
              <a:ext cx="2420785" cy="4690710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9" name="Ellipse 8"/>
            <p:cNvSpPr/>
            <p:nvPr/>
          </p:nvSpPr>
          <p:spPr>
            <a:xfrm>
              <a:off x="6648446" y="1533033"/>
              <a:ext cx="5013434" cy="464557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b="1" dirty="0" smtClean="0"/>
              <a:t>Le clavier </a:t>
            </a:r>
            <a:r>
              <a:rPr lang="fr-FR" b="1" dirty="0" smtClean="0"/>
              <a:t>du téléphone</a:t>
            </a:r>
            <a:endParaRPr lang="fr-FR" b="1" dirty="0"/>
          </a:p>
        </p:txBody>
      </p:sp>
      <p:pic>
        <p:nvPicPr>
          <p:cNvPr id="6" name="Espace réservé du contenu 5">
            <a:hlinkClick r:id="" action="ppaction://noaction" highlightClick="1">
              <a:snd r:embed="rId2" name="le clavier.wav"/>
            </a:hlinkClick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88" t="57504" r="29812" b="10970"/>
          <a:stretch/>
        </p:blipFill>
        <p:spPr>
          <a:xfrm>
            <a:off x="7793245" y="2091558"/>
            <a:ext cx="2929303" cy="3499945"/>
          </a:xfr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95" y="1884214"/>
            <a:ext cx="2148708" cy="485864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04698" y="4645573"/>
            <a:ext cx="1938502" cy="1891862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Flèche droite 10">
            <a:hlinkClick r:id="" action="ppaction://hlinkshowjump?jump=nextslide"/>
          </p:cNvPr>
          <p:cNvSpPr/>
          <p:nvPr/>
        </p:nvSpPr>
        <p:spPr>
          <a:xfrm>
            <a:off x="9923813" y="5772141"/>
            <a:ext cx="2268187" cy="10858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Suivant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84291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ntr" presetSubtype="16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7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25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b="1" dirty="0" smtClean="0"/>
              <a:t>L’écran du téléphone </a:t>
            </a:r>
            <a:r>
              <a:rPr lang="fr-FR" b="1" dirty="0" smtClean="0"/>
              <a:t>portable</a:t>
            </a:r>
            <a:endParaRPr lang="fr-FR" b="1" dirty="0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95" y="1884214"/>
            <a:ext cx="2148708" cy="485864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903890" y="2421674"/>
            <a:ext cx="1629103" cy="1792974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cliquesur l'écran du tel port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767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sp>
        <p:nvSpPr>
          <p:cNvPr id="2" name="Espace réservé du contenu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FR" dirty="0"/>
          </a:p>
        </p:txBody>
      </p:sp>
      <p:grpSp>
        <p:nvGrpSpPr>
          <p:cNvPr id="12" name="Groupe 11"/>
          <p:cNvGrpSpPr/>
          <p:nvPr/>
        </p:nvGrpSpPr>
        <p:grpSpPr>
          <a:xfrm rot="1211890">
            <a:off x="2852117" y="927688"/>
            <a:ext cx="9171281" cy="5102472"/>
            <a:chOff x="2685943" y="1533033"/>
            <a:chExt cx="8975937" cy="4866638"/>
          </a:xfrm>
        </p:grpSpPr>
        <p:sp>
          <p:nvSpPr>
            <p:cNvPr id="14" name="Triangle isocèle 13"/>
            <p:cNvSpPr/>
            <p:nvPr/>
          </p:nvSpPr>
          <p:spPr>
            <a:xfrm rot="14950902">
              <a:off x="3820905" y="2843924"/>
              <a:ext cx="2420785" cy="4690710"/>
            </a:xfrm>
            <a:prstGeom prst="triangl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Ellipse 14"/>
            <p:cNvSpPr/>
            <p:nvPr/>
          </p:nvSpPr>
          <p:spPr>
            <a:xfrm>
              <a:off x="6648446" y="1533033"/>
              <a:ext cx="5013434" cy="4645572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6" name="Espace réservé du contenu 5">
            <a:hlinkClick r:id="" action="ppaction://noaction" highlightClick="1">
              <a:snd r:embed="rId6" name="lécran tel port.wav"/>
            </a:hlinkClick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41" t="24757" r="29285" b="48250"/>
          <a:stretch/>
        </p:blipFill>
        <p:spPr>
          <a:xfrm>
            <a:off x="7822492" y="2631477"/>
            <a:ext cx="3042410" cy="3016469"/>
          </a:xfrm>
          <a:prstGeom prst="rect">
            <a:avLst/>
          </a:prstGeom>
        </p:spPr>
      </p:pic>
      <p:sp>
        <p:nvSpPr>
          <p:cNvPr id="17" name="Flèche droite 16">
            <a:hlinkClick r:id="" action="ppaction://hlinkshowjump?jump=nextslide"/>
          </p:cNvPr>
          <p:cNvSpPr/>
          <p:nvPr/>
        </p:nvSpPr>
        <p:spPr>
          <a:xfrm>
            <a:off x="9571512" y="5735782"/>
            <a:ext cx="2268187" cy="108585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Suivant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50311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6" presetClass="entr" presetSubtype="16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7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25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750"/>
                            </p:stCondLst>
                            <p:childTnLst>
                              <p:par>
                                <p:cTn id="2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4" dur="210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856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8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fr-FR" b="1" dirty="0"/>
              <a:t>Clique</a:t>
            </a:r>
            <a:r>
              <a:rPr lang="fr-FR" b="1" dirty="0"/>
              <a:t> sur l’écran du téléphone portable</a:t>
            </a:r>
            <a:endParaRPr lang="fr-FR" b="1" dirty="0"/>
          </a:p>
        </p:txBody>
      </p:sp>
      <p:pic>
        <p:nvPicPr>
          <p:cNvPr id="6" name="l'écran du tel">
            <a:hlinkClick r:id="" action="ppaction://noaction" highlightClick="1">
              <a:snd r:embed="rId4" name="applause.wav"/>
            </a:hlinkClick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41" t="24757" r="29285" b="48250"/>
          <a:stretch/>
        </p:blipFill>
        <p:spPr>
          <a:xfrm>
            <a:off x="6096000" y="1828800"/>
            <a:ext cx="4123684" cy="4088524"/>
          </a:xfrm>
        </p:spPr>
      </p:pic>
      <p:pic>
        <p:nvPicPr>
          <p:cNvPr id="7" name="le clavier du téléphone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97" t="55651" r="30282" b="10445"/>
          <a:stretch/>
        </p:blipFill>
        <p:spPr>
          <a:xfrm>
            <a:off x="1093074" y="1828800"/>
            <a:ext cx="3540077" cy="4099034"/>
          </a:xfrm>
          <a:prstGeom prst="rect">
            <a:avLst/>
          </a:prstGeom>
        </p:spPr>
      </p:pic>
      <p:pic>
        <p:nvPicPr>
          <p:cNvPr id="2" name="cliquesur l'écran du tel por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3" name="valider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787" y="5949936"/>
            <a:ext cx="1122965" cy="1000288"/>
          </a:xfrm>
          <a:prstGeom prst="rect">
            <a:avLst/>
          </a:prstGeom>
        </p:spPr>
      </p:pic>
      <p:sp>
        <p:nvSpPr>
          <p:cNvPr id="5" name="Flèche droite 4">
            <a:hlinkClick r:id="rId8" action="ppaction://hlinksldjump" highlightClick="1">
              <a:snd r:embed="rId9" name="arrow.wav"/>
            </a:hlinkClick>
          </p:cNvPr>
          <p:cNvSpPr/>
          <p:nvPr/>
        </p:nvSpPr>
        <p:spPr>
          <a:xfrm>
            <a:off x="10135526" y="5724396"/>
            <a:ext cx="2056474" cy="10396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 smtClean="0"/>
              <a:t>Suivant</a:t>
            </a:r>
            <a:endParaRPr lang="fr-FR" sz="3200" b="1" dirty="0"/>
          </a:p>
        </p:txBody>
      </p:sp>
      <p:sp>
        <p:nvSpPr>
          <p:cNvPr id="11" name="Multiplication 10"/>
          <p:cNvSpPr/>
          <p:nvPr/>
        </p:nvSpPr>
        <p:spPr>
          <a:xfrm>
            <a:off x="2081223" y="5802869"/>
            <a:ext cx="1377863" cy="114735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 gauche 11">
            <a:hlinkClick r:id="" action="ppaction://hlinkshowjump?jump=nextslide" highlightClick="1">
              <a:snd r:embed="rId9" name="arrow.wav"/>
            </a:hlinkClick>
          </p:cNvPr>
          <p:cNvSpPr/>
          <p:nvPr/>
        </p:nvSpPr>
        <p:spPr>
          <a:xfrm>
            <a:off x="4321479" y="5724396"/>
            <a:ext cx="2367420" cy="113360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Recommencer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96188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8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11" grpId="0" animBg="1"/>
      <p:bldP spid="11" grpId="1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fr-FR" b="1" dirty="0"/>
              <a:t>Clique sur l’écran du téléphone portable</a:t>
            </a:r>
            <a:endParaRPr lang="fr-FR" b="1" dirty="0"/>
          </a:p>
        </p:txBody>
      </p:sp>
      <p:pic>
        <p:nvPicPr>
          <p:cNvPr id="6" name="l'écran du tel">
            <a:hlinkClick r:id="" action="ppaction://noaction" highlightClick="1">
              <a:snd r:embed="rId4" name="applause.wav"/>
            </a:hlinkClick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41" t="24757" r="29285" b="48250"/>
          <a:stretch/>
        </p:blipFill>
        <p:spPr>
          <a:xfrm>
            <a:off x="6096000" y="1828800"/>
            <a:ext cx="4123684" cy="4088524"/>
          </a:xfrm>
        </p:spPr>
      </p:pic>
      <p:pic>
        <p:nvPicPr>
          <p:cNvPr id="7" name="le clavier du téléphone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97" t="55651" r="30282" b="10445"/>
          <a:stretch/>
        </p:blipFill>
        <p:spPr>
          <a:xfrm>
            <a:off x="1093074" y="1828800"/>
            <a:ext cx="3540077" cy="4099034"/>
          </a:xfrm>
          <a:prstGeom prst="rect">
            <a:avLst/>
          </a:prstGeom>
        </p:spPr>
      </p:pic>
      <p:pic>
        <p:nvPicPr>
          <p:cNvPr id="2" name="cliquesur l'écran du tel por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pic>
        <p:nvPicPr>
          <p:cNvPr id="3" name="valider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2856" y="5927834"/>
            <a:ext cx="1122965" cy="1000288"/>
          </a:xfrm>
          <a:prstGeom prst="rect">
            <a:avLst/>
          </a:prstGeom>
        </p:spPr>
      </p:pic>
      <p:sp>
        <p:nvSpPr>
          <p:cNvPr id="5" name="Flèche droite 4">
            <a:hlinkClick r:id="" action="ppaction://hlinkshowjump?jump=nextslide" highlightClick="1">
              <a:snd r:embed="rId8" name="arrow.wav"/>
            </a:hlinkClick>
          </p:cNvPr>
          <p:cNvSpPr/>
          <p:nvPr/>
        </p:nvSpPr>
        <p:spPr>
          <a:xfrm>
            <a:off x="10135526" y="5724396"/>
            <a:ext cx="2056474" cy="103966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 smtClean="0"/>
              <a:t>Suivant</a:t>
            </a:r>
            <a:endParaRPr lang="fr-FR" sz="3200" b="1" dirty="0"/>
          </a:p>
        </p:txBody>
      </p:sp>
      <p:sp>
        <p:nvSpPr>
          <p:cNvPr id="11" name="Multiplication 10"/>
          <p:cNvSpPr/>
          <p:nvPr/>
        </p:nvSpPr>
        <p:spPr>
          <a:xfrm>
            <a:off x="2567836" y="5917324"/>
            <a:ext cx="1377863" cy="1147355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cliquesur l'écran du tel por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  <p:sp>
        <p:nvSpPr>
          <p:cNvPr id="9" name="Flèche gauche 8">
            <a:hlinkClick r:id="" action="ppaction://hlinkshowjump?jump=previousslide" highlightClick="1">
              <a:snd r:embed="rId8" name="arrow.wav"/>
            </a:hlinkClick>
          </p:cNvPr>
          <p:cNvSpPr/>
          <p:nvPr/>
        </p:nvSpPr>
        <p:spPr>
          <a:xfrm>
            <a:off x="4359058" y="5927834"/>
            <a:ext cx="2463798" cy="1000288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Recommencer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85824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87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2873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 showWhenStopped="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4" grpId="0" animBg="1"/>
      <p:bldP spid="5" grpId="0" animBg="1"/>
      <p:bldP spid="11" grpId="0" animBg="1"/>
      <p:bldP spid="11" grpId="1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fr-FR" b="1" dirty="0"/>
              <a:t>Clique sur le clavier du téléphone</a:t>
            </a:r>
            <a:endParaRPr lang="fr-FR" b="1" dirty="0"/>
          </a:p>
        </p:txBody>
      </p:sp>
      <p:pic>
        <p:nvPicPr>
          <p:cNvPr id="6" name="ecran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41" t="24757" r="29285" b="48250"/>
          <a:stretch/>
        </p:blipFill>
        <p:spPr>
          <a:xfrm>
            <a:off x="5995138" y="1690689"/>
            <a:ext cx="4123684" cy="4088524"/>
          </a:xfrm>
        </p:spPr>
      </p:pic>
      <p:pic>
        <p:nvPicPr>
          <p:cNvPr id="7" name="clavier">
            <a:hlinkClick r:id="" action="ppaction://noaction" highlightClick="1">
              <a:snd r:embed="rId3" name="applause.wav"/>
            </a:hlinkClick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97" t="55651" r="30282" b="10445"/>
          <a:stretch/>
        </p:blipFill>
        <p:spPr>
          <a:xfrm>
            <a:off x="641849" y="1690689"/>
            <a:ext cx="3540077" cy="4099034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952" y="5789723"/>
            <a:ext cx="2157869" cy="1144455"/>
          </a:xfrm>
          <a:prstGeom prst="rect">
            <a:avLst/>
          </a:prstGeom>
        </p:spPr>
      </p:pic>
      <p:sp>
        <p:nvSpPr>
          <p:cNvPr id="5" name="Flèche droite 4">
            <a:hlinkClick r:id="rId5" action="ppaction://hlinksldjump" highlightClick="1">
              <a:snd r:embed="rId6" name="arrow.wav"/>
            </a:hlinkClick>
          </p:cNvPr>
          <p:cNvSpPr/>
          <p:nvPr/>
        </p:nvSpPr>
        <p:spPr>
          <a:xfrm>
            <a:off x="9720197" y="5536505"/>
            <a:ext cx="2471803" cy="13214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 smtClean="0"/>
              <a:t>Suivant</a:t>
            </a:r>
            <a:endParaRPr lang="fr-FR" sz="4000" dirty="0"/>
          </a:p>
        </p:txBody>
      </p:sp>
      <p:sp>
        <p:nvSpPr>
          <p:cNvPr id="8" name="Multiplication 7"/>
          <p:cNvSpPr/>
          <p:nvPr/>
        </p:nvSpPr>
        <p:spPr>
          <a:xfrm>
            <a:off x="7102258" y="5779213"/>
            <a:ext cx="1853852" cy="1235362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Flèche gauche 8">
            <a:hlinkClick r:id="" action="ppaction://hlinkshowjump?jump=nextslide" highlightClick="1">
              <a:snd r:embed="rId6" name="arrow.wav"/>
            </a:hlinkClick>
          </p:cNvPr>
          <p:cNvSpPr/>
          <p:nvPr/>
        </p:nvSpPr>
        <p:spPr>
          <a:xfrm>
            <a:off x="4375230" y="5789723"/>
            <a:ext cx="2627454" cy="1224852"/>
          </a:xfrm>
          <a:prstGeom prst="left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smtClean="0"/>
              <a:t>Recommander</a:t>
            </a:r>
            <a:endParaRPr lang="fr-FR" sz="2400" dirty="0"/>
          </a:p>
        </p:txBody>
      </p:sp>
    </p:spTree>
    <p:extLst>
      <p:ext uri="{BB962C8B-B14F-4D97-AF65-F5344CB8AC3E}">
        <p14:creationId xmlns:p14="http://schemas.microsoft.com/office/powerpoint/2010/main" val="23695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8" grpId="1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fr-FR" b="1" dirty="0"/>
              <a:t>Clique sur le clavier du téléphone</a:t>
            </a:r>
            <a:endParaRPr lang="fr-FR" b="1" dirty="0"/>
          </a:p>
        </p:txBody>
      </p:sp>
      <p:pic>
        <p:nvPicPr>
          <p:cNvPr id="6" name="ecran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941" t="24757" r="29285" b="48250"/>
          <a:stretch/>
        </p:blipFill>
        <p:spPr>
          <a:xfrm>
            <a:off x="5995138" y="1690689"/>
            <a:ext cx="4123684" cy="4088524"/>
          </a:xfrm>
        </p:spPr>
      </p:pic>
      <p:pic>
        <p:nvPicPr>
          <p:cNvPr id="7" name="clavier">
            <a:hlinkClick r:id="" action="ppaction://noaction" highlightClick="1">
              <a:snd r:embed="rId3" name="applause.wav"/>
            </a:hlinkClick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97" t="55651" r="30282" b="10445"/>
          <a:stretch/>
        </p:blipFill>
        <p:spPr>
          <a:xfrm>
            <a:off x="641849" y="1690689"/>
            <a:ext cx="3540077" cy="4099034"/>
          </a:xfrm>
          <a:prstGeom prst="rect">
            <a:avLst/>
          </a:prstGeom>
        </p:spPr>
      </p:pic>
      <p:pic>
        <p:nvPicPr>
          <p:cNvPr id="2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2952" y="5789723"/>
            <a:ext cx="2157869" cy="1144455"/>
          </a:xfrm>
          <a:prstGeom prst="rect">
            <a:avLst/>
          </a:prstGeom>
        </p:spPr>
      </p:pic>
      <p:sp>
        <p:nvSpPr>
          <p:cNvPr id="5" name="Flèche droite 4"/>
          <p:cNvSpPr/>
          <p:nvPr/>
        </p:nvSpPr>
        <p:spPr>
          <a:xfrm>
            <a:off x="9720197" y="5536505"/>
            <a:ext cx="2471803" cy="13214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 smtClean="0"/>
              <a:t>Suivant</a:t>
            </a:r>
            <a:endParaRPr lang="fr-FR" sz="4000" dirty="0"/>
          </a:p>
        </p:txBody>
      </p:sp>
      <p:sp>
        <p:nvSpPr>
          <p:cNvPr id="8" name="Multiplication 7"/>
          <p:cNvSpPr/>
          <p:nvPr/>
        </p:nvSpPr>
        <p:spPr>
          <a:xfrm>
            <a:off x="7102258" y="5779213"/>
            <a:ext cx="1853852" cy="1235362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06540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8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e 12"/>
          <p:cNvGrpSpPr/>
          <p:nvPr/>
        </p:nvGrpSpPr>
        <p:grpSpPr>
          <a:xfrm>
            <a:off x="0" y="1805651"/>
            <a:ext cx="6609144" cy="3429913"/>
            <a:chOff x="0" y="1805651"/>
            <a:chExt cx="6331351" cy="3429913"/>
          </a:xfrm>
        </p:grpSpPr>
        <p:sp>
          <p:nvSpPr>
            <p:cNvPr id="11" name="Ellipse 10"/>
            <p:cNvSpPr/>
            <p:nvPr/>
          </p:nvSpPr>
          <p:spPr>
            <a:xfrm>
              <a:off x="0" y="1805651"/>
              <a:ext cx="3414531" cy="3429913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Triangle isocèle 11"/>
            <p:cNvSpPr/>
            <p:nvPr/>
          </p:nvSpPr>
          <p:spPr>
            <a:xfrm rot="5400000">
              <a:off x="3954105" y="1801215"/>
              <a:ext cx="1583030" cy="3171462"/>
            </a:xfrm>
            <a:prstGeom prst="triangle">
              <a:avLst>
                <a:gd name="adj" fmla="val 53789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b="1" dirty="0"/>
              <a:t>La touche d’appel</a:t>
            </a:r>
            <a:endParaRPr lang="fr-FR" b="1" dirty="0"/>
          </a:p>
        </p:txBody>
      </p:sp>
      <p:sp>
        <p:nvSpPr>
          <p:cNvPr id="5" name="Flèche droite 4">
            <a:hlinkClick r:id="" action="ppaction://hlinkshowjump?jump=nextslide" highlightClick="1">
              <a:snd r:embed="rId2" name="arrow.wav"/>
            </a:hlinkClick>
          </p:cNvPr>
          <p:cNvSpPr/>
          <p:nvPr/>
        </p:nvSpPr>
        <p:spPr>
          <a:xfrm>
            <a:off x="9720197" y="5536505"/>
            <a:ext cx="2471803" cy="13214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 smtClean="0"/>
              <a:t>Suivant</a:t>
            </a:r>
            <a:endParaRPr lang="fr-FR" sz="4000" dirty="0"/>
          </a:p>
        </p:txBody>
      </p:sp>
      <p:pic>
        <p:nvPicPr>
          <p:cNvPr id="9" name="Espace réservé du contenu 8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58" t="53273" r="65871" b="40609"/>
          <a:stretch/>
        </p:blipFill>
        <p:spPr>
          <a:xfrm>
            <a:off x="370390" y="2500131"/>
            <a:ext cx="2626966" cy="1678329"/>
          </a:xfr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31" t="56837" r="30217" b="10488"/>
          <a:stretch/>
        </p:blipFill>
        <p:spPr>
          <a:xfrm>
            <a:off x="6609144" y="2392288"/>
            <a:ext cx="3065472" cy="3402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212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b="1" dirty="0"/>
              <a:t>La touche de raccrochage</a:t>
            </a:r>
            <a:endParaRPr lang="fr-FR" b="1" dirty="0"/>
          </a:p>
        </p:txBody>
      </p:sp>
      <p:sp>
        <p:nvSpPr>
          <p:cNvPr id="5" name="Flèche droite 4">
            <a:hlinkClick r:id="" action="ppaction://hlinkshowjump?jump=nextslide" highlightClick="1">
              <a:snd r:embed="rId2" name="arrow.wav"/>
            </a:hlinkClick>
          </p:cNvPr>
          <p:cNvSpPr/>
          <p:nvPr/>
        </p:nvSpPr>
        <p:spPr>
          <a:xfrm>
            <a:off x="9720197" y="5536505"/>
            <a:ext cx="2471803" cy="13214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 smtClean="0"/>
              <a:t>Suivant</a:t>
            </a:r>
            <a:endParaRPr lang="fr-FR" sz="4000" dirty="0"/>
          </a:p>
        </p:txBody>
      </p:sp>
      <p:pic>
        <p:nvPicPr>
          <p:cNvPr id="3" name="Espace réservé du contenu 2"/>
          <p:cNvPicPr>
            <a:picLocks noGrp="1" noChangeAspect="1"/>
          </p:cNvPicPr>
          <p:nvPr>
            <p:ph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37" t="56951" r="28706" b="10644"/>
          <a:stretch/>
        </p:blipFill>
        <p:spPr>
          <a:xfrm>
            <a:off x="636608" y="1967696"/>
            <a:ext cx="3586222" cy="3912243"/>
          </a:xfrm>
        </p:spPr>
      </p:pic>
      <p:grpSp>
        <p:nvGrpSpPr>
          <p:cNvPr id="16" name="Groupe 15"/>
          <p:cNvGrpSpPr/>
          <p:nvPr/>
        </p:nvGrpSpPr>
        <p:grpSpPr>
          <a:xfrm>
            <a:off x="4211340" y="1967697"/>
            <a:ext cx="6402645" cy="2777924"/>
            <a:chOff x="4211340" y="1967697"/>
            <a:chExt cx="6402645" cy="2777924"/>
          </a:xfrm>
        </p:grpSpPr>
        <p:grpSp>
          <p:nvGrpSpPr>
            <p:cNvPr id="15" name="Groupe 14"/>
            <p:cNvGrpSpPr/>
            <p:nvPr/>
          </p:nvGrpSpPr>
          <p:grpSpPr>
            <a:xfrm>
              <a:off x="4211340" y="1967697"/>
              <a:ext cx="6402645" cy="2777924"/>
              <a:chOff x="4211340" y="1967697"/>
              <a:chExt cx="6402645" cy="2777924"/>
            </a:xfrm>
          </p:grpSpPr>
          <p:sp>
            <p:nvSpPr>
              <p:cNvPr id="7" name="Ellipse 6"/>
              <p:cNvSpPr/>
              <p:nvPr/>
            </p:nvSpPr>
            <p:spPr>
              <a:xfrm>
                <a:off x="7048982" y="1967697"/>
                <a:ext cx="3565003" cy="2777924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" name="Triangle isocèle 7"/>
              <p:cNvSpPr/>
              <p:nvPr/>
            </p:nvSpPr>
            <p:spPr>
              <a:xfrm rot="1122026">
                <a:off x="4211340" y="2311159"/>
                <a:ext cx="3240910" cy="1122744"/>
              </a:xfrm>
              <a:prstGeom prst="triangle">
                <a:avLst>
                  <a:gd name="adj" fmla="val 95357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pic>
          <p:nvPicPr>
            <p:cNvPr id="6" name="Image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6616" t="62084" r="30422" b="31435"/>
            <a:stretch/>
          </p:blipFill>
          <p:spPr>
            <a:xfrm>
              <a:off x="7546692" y="2410435"/>
              <a:ext cx="2558006" cy="19184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43257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b="1" dirty="0"/>
              <a:t>Clique sur la touche d’appel</a:t>
            </a:r>
            <a:endParaRPr lang="fr-FR" b="1" dirty="0"/>
          </a:p>
        </p:txBody>
      </p:sp>
      <p:sp>
        <p:nvSpPr>
          <p:cNvPr id="5" name="Flèche droite 4"/>
          <p:cNvSpPr/>
          <p:nvPr/>
        </p:nvSpPr>
        <p:spPr>
          <a:xfrm>
            <a:off x="9720197" y="5536505"/>
            <a:ext cx="2471803" cy="13214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 smtClean="0"/>
              <a:t>Suivant</a:t>
            </a:r>
            <a:endParaRPr lang="fr-FR" sz="4000" dirty="0"/>
          </a:p>
        </p:txBody>
      </p:sp>
      <p:pic>
        <p:nvPicPr>
          <p:cNvPr id="10" name="APPEL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9" t="62985" r="60365" b="32126"/>
          <a:stretch/>
        </p:blipFill>
        <p:spPr>
          <a:xfrm>
            <a:off x="6575466" y="3264059"/>
            <a:ext cx="3309315" cy="2141317"/>
          </a:xfrm>
          <a:prstGeom prst="rect">
            <a:avLst/>
          </a:prstGeom>
        </p:spPr>
      </p:pic>
      <p:pic>
        <p:nvPicPr>
          <p:cNvPr id="3" name="RACROCH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26" t="62084" r="32447" b="31705"/>
          <a:stretch/>
        </p:blipFill>
        <p:spPr>
          <a:xfrm>
            <a:off x="1377387" y="3264059"/>
            <a:ext cx="2604303" cy="2013997"/>
          </a:xfrm>
          <a:prstGeom prst="rect">
            <a:avLst/>
          </a:prstGeom>
        </p:spPr>
      </p:pic>
      <p:pic>
        <p:nvPicPr>
          <p:cNvPr id="6" name="VALIDER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4132" y="5536505"/>
            <a:ext cx="2628900" cy="1234686"/>
          </a:xfrm>
          <a:prstGeom prst="rect">
            <a:avLst/>
          </a:prstGeom>
        </p:spPr>
      </p:pic>
      <p:sp>
        <p:nvSpPr>
          <p:cNvPr id="7" name="Multiplication 6"/>
          <p:cNvSpPr/>
          <p:nvPr/>
        </p:nvSpPr>
        <p:spPr>
          <a:xfrm>
            <a:off x="2106591" y="5536505"/>
            <a:ext cx="1145894" cy="103014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53842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fr-FR" b="1" dirty="0"/>
              <a:t>Clique sur la touche de raccrochage </a:t>
            </a:r>
            <a:endParaRPr lang="fr-FR" b="1" dirty="0"/>
          </a:p>
        </p:txBody>
      </p:sp>
      <p:sp>
        <p:nvSpPr>
          <p:cNvPr id="5" name="Flèche droite 4">
            <a:hlinkClick r:id="rId2" action="ppaction://hlinksldjump"/>
          </p:cNvPr>
          <p:cNvSpPr/>
          <p:nvPr/>
        </p:nvSpPr>
        <p:spPr>
          <a:xfrm>
            <a:off x="9720197" y="5536505"/>
            <a:ext cx="2471803" cy="13214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4000" dirty="0" smtClean="0"/>
              <a:t>Suivant</a:t>
            </a:r>
            <a:endParaRPr lang="fr-FR" sz="4000" dirty="0"/>
          </a:p>
        </p:txBody>
      </p:sp>
      <p:pic>
        <p:nvPicPr>
          <p:cNvPr id="10" name="APPEL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99" t="62985" r="60365" b="32126"/>
          <a:stretch/>
        </p:blipFill>
        <p:spPr>
          <a:xfrm>
            <a:off x="6575466" y="3264059"/>
            <a:ext cx="3309315" cy="2141317"/>
          </a:xfrm>
          <a:prstGeom prst="rect">
            <a:avLst/>
          </a:prstGeom>
        </p:spPr>
      </p:pic>
      <p:pic>
        <p:nvPicPr>
          <p:cNvPr id="3" name="RACROCH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26" t="62084" r="32447" b="31705"/>
          <a:stretch/>
        </p:blipFill>
        <p:spPr>
          <a:xfrm>
            <a:off x="1377387" y="3264059"/>
            <a:ext cx="2604303" cy="2013997"/>
          </a:xfrm>
          <a:prstGeom prst="rect">
            <a:avLst/>
          </a:prstGeom>
        </p:spPr>
      </p:pic>
      <p:pic>
        <p:nvPicPr>
          <p:cNvPr id="6" name="VALIDER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765" y="5495004"/>
            <a:ext cx="2628900" cy="1234686"/>
          </a:xfrm>
          <a:prstGeom prst="rect">
            <a:avLst/>
          </a:prstGeom>
        </p:spPr>
      </p:pic>
      <p:sp>
        <p:nvSpPr>
          <p:cNvPr id="7" name="Multiplication 6"/>
          <p:cNvSpPr/>
          <p:nvPr/>
        </p:nvSpPr>
        <p:spPr>
          <a:xfrm>
            <a:off x="7657176" y="5536505"/>
            <a:ext cx="1145894" cy="1030148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2845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398</TotalTime>
  <Words>69</Words>
  <Application>Microsoft Office PowerPoint</Application>
  <PresentationFormat>Grand écran</PresentationFormat>
  <Paragraphs>25</Paragraphs>
  <Slides>11</Slides>
  <Notes>0</Notes>
  <HiddenSlides>0</HiddenSlides>
  <MMClips>4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Thème Office</vt:lpstr>
      <vt:lpstr>Les parties du téléphones portable</vt:lpstr>
      <vt:lpstr>Le clavier du téléphone</vt:lpstr>
      <vt:lpstr>L’écran du téléphone portable</vt:lpstr>
      <vt:lpstr>Clique sur l’écran du téléphone portable</vt:lpstr>
      <vt:lpstr>Clique sur l’écran du téléphone portable</vt:lpstr>
      <vt:lpstr>Clique sur le clavier du téléphone</vt:lpstr>
      <vt:lpstr>Clique sur le clavier du téléphone</vt:lpstr>
      <vt:lpstr>La touche d’appel</vt:lpstr>
      <vt:lpstr>La touche de raccrochage</vt:lpstr>
      <vt:lpstr>Clique sur la touche d’appel</vt:lpstr>
      <vt:lpstr>Clique sur la touche de raccrochage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parties du téléphones partable</dc:title>
  <dc:creator>Idrissa YABRE</dc:creator>
  <cp:lastModifiedBy>user</cp:lastModifiedBy>
  <cp:revision>21</cp:revision>
  <dcterms:created xsi:type="dcterms:W3CDTF">2019-12-26T12:31:36Z</dcterms:created>
  <dcterms:modified xsi:type="dcterms:W3CDTF">2020-02-12T08:35:34Z</dcterms:modified>
</cp:coreProperties>
</file>