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IqL1GG5A9sA8SWcfQ89yQ==" hashData="/q4DtBLWZCjt3ePM5kG7C40ecsTlACtj1Er+2bd8/y7PF6TAXIJsCdngmcBVpnI+yluA+PJdMLk0tF3pFOAyJ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AFB656-22C0-4EB6-B306-18CD5A8A7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8B5E15-7777-444F-8648-775657AFA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8FA551-2F80-4322-9014-AA1AF9CE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3A4F45-E782-4015-B034-2933B07D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7DC76E-2A8A-49DF-81E1-EC6DE5E8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862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5108D9-C10A-4DC6-8EF0-439CC40B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783EC-17D2-40D4-A707-5A0635834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1F3748-9EBD-4D3F-969F-CCB96C01D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E435B7-BD7E-4401-82D8-5A66FED06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E212FF-D982-4C45-8114-8CB3D1734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171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CB6A1-9CC6-484D-998A-A259E496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62C4E3-EEDF-4C6D-B574-981DE70EF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212D6F-8592-4F46-A070-3BCE3C3F4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BB0B25-2D51-403D-91F5-39ED5ADE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49FD9F-A111-4DE0-8E8F-08663D6A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42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C154F4-6513-4BD6-81A3-0E85445F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0DB67-5FAB-4053-89CA-BC9D888F7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C8F039-85BF-44F2-8CCD-A25AD45AE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44516E-F0BD-4CDE-8CF7-EC0578AF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7F3E32-CE93-472A-BC7B-E5019F9BB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DE575C-BF16-454F-9221-7D0838A6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17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7A3A9-8A2D-4EFD-B8B1-D5F0F0395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A133A4-5D2B-4DC4-A5FD-6C5E35444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B3E6E8-745B-4606-B764-9445E6DE5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C1578A-4968-4C03-8B83-A9BE8E550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DDFD62-F415-4323-8734-8B4E2E489D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88ACAF-FB6E-4838-AB12-B5E772415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6A3C627-C7C8-4AB4-B9BF-B876AF22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84A7C43-2E61-4448-9259-CDFAE1B55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582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976710-F181-43BC-9278-CD84296D2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F086DC-118C-41B6-B434-0D8D943E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5D7E92-322F-42BA-8667-A543AD95D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196F06-7F4F-4F33-B3C4-6543925E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68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7A0AC9A-1037-4EF3-9858-7C45E81F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D6B5D7F-EBE1-44B8-A61A-5DF8C950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AA4CE1-BE52-4635-ADB8-656AB42E1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92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B2479-825F-4E88-BF87-1E96A798B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28E3CB-093A-4BB7-A7EE-075C5AD11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6167FF-CA8E-4A8E-89F0-0C232D5666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66F509-9146-4BE9-B6C5-94139713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7B6AE5-A7F6-4255-9BA7-4ADEBAB3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C15D5E-1F2F-41A4-A413-6E5F7DA42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68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14805E-9B5A-4AAB-8A0C-AA371A6D4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A7B40A-4838-403A-BE70-6CB52F89C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A6F400-5BA5-408A-B74B-DB6B90AE38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6362CF-91A0-41F5-800D-14BB412D8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3DC75-A3A7-4145-A96B-A117BC64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168072-BE2D-45F4-9833-FBD8252F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43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FFBFB0-7A46-41AB-BF22-9B144C97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92BBDF-4A60-4C09-A0DE-3EB3189D4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EE2D99-9ECE-483C-A392-7E50B78CC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518765-8E51-4194-81A7-033042C77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1A4F6C-EADC-4487-8C08-1E8A73307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669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65CD30-07F7-4498-A07E-0F5121B7E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4F0BD35-626C-4B10-A3B0-F4B1F63FD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777786-B092-41B4-867D-222D749FB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324BC0-A4B5-4495-A8FC-950FAA307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B81070-EC5B-4B10-9F9C-A9B7AF051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21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428B5D0-9B78-4D65-BC5B-C6AFDB04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923239-A32B-43CA-A2F1-5B02CEB40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910C58-6520-449B-AB6A-B1B98B6B4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1176C-34A7-475F-8CBA-4C22C631F5D9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B7EA94-214D-40D6-A502-20985267DB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91AF02-A59E-42E1-9AD1-EFFB52771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11444-FAAC-4F87-824F-3FB390A414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5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.png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audio4.wav"/><Relationship Id="rId5" Type="http://schemas.openxmlformats.org/officeDocument/2006/relationships/image" Target="../media/image2.png"/><Relationship Id="rId10" Type="http://schemas.openxmlformats.org/officeDocument/2006/relationships/image" Target="../media/image3.jpg"/><Relationship Id="rId4" Type="http://schemas.openxmlformats.org/officeDocument/2006/relationships/audio" Target="../media/audio3.wav"/><Relationship Id="rId9" Type="http://schemas.openxmlformats.org/officeDocument/2006/relationships/audio" Target="../media/audio5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audio4.wav"/><Relationship Id="rId5" Type="http://schemas.openxmlformats.org/officeDocument/2006/relationships/image" Target="../media/image2.png"/><Relationship Id="rId10" Type="http://schemas.openxmlformats.org/officeDocument/2006/relationships/image" Target="../media/image3.jpg"/><Relationship Id="rId4" Type="http://schemas.openxmlformats.org/officeDocument/2006/relationships/audio" Target="../media/audio3.wav"/><Relationship Id="rId9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1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audio4.wav"/><Relationship Id="rId5" Type="http://schemas.openxmlformats.org/officeDocument/2006/relationships/image" Target="../media/image2.png"/><Relationship Id="rId10" Type="http://schemas.openxmlformats.org/officeDocument/2006/relationships/image" Target="../media/image3.jpg"/><Relationship Id="rId4" Type="http://schemas.openxmlformats.org/officeDocument/2006/relationships/audio" Target="../media/audio3.wav"/><Relationship Id="rId9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audio" Target="../media/audio4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0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11500" dirty="0"/>
              <a:t>Les </a:t>
            </a:r>
            <a:r>
              <a:rPr lang="fr-FR" sz="11500" b="1" dirty="0"/>
              <a:t>formes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A6C369-F233-45C1-9DF1-2E9EE7F3EC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>
                <a:highlight>
                  <a:srgbClr val="00FF00"/>
                </a:highlight>
              </a:rPr>
              <a:t>Le rectangle</a:t>
            </a:r>
          </a:p>
          <a:p>
            <a:endParaRPr lang="fr-FR" dirty="0">
              <a:highlight>
                <a:srgbClr val="00FF00"/>
              </a:highlight>
            </a:endParaRPr>
          </a:p>
          <a:p>
            <a:endParaRPr lang="fr-FR" dirty="0"/>
          </a:p>
          <a:p>
            <a:r>
              <a:rPr lang="fr-FR" sz="2800" dirty="0">
                <a:solidFill>
                  <a:srgbClr val="002060"/>
                </a:solidFill>
              </a:rPr>
              <a:t>Auteur: I. YABRE</a:t>
            </a:r>
          </a:p>
          <a:p>
            <a:r>
              <a:rPr lang="fr-FR" sz="2800" dirty="0">
                <a:solidFill>
                  <a:srgbClr val="002060"/>
                </a:solidFill>
              </a:rPr>
              <a:t>Voix off: Madame SOURABIE</a:t>
            </a:r>
          </a:p>
        </p:txBody>
      </p:sp>
      <p:sp>
        <p:nvSpPr>
          <p:cNvPr id="4" name="Flèche : droite 3">
            <a:hlinkClick r:id="" action="ppaction://hlinkshowjump?jump=nextslide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C38F191-90AF-4A59-8257-4DCA78DECC2D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5" name="les formes (1)">
            <a:hlinkClick r:id="" action="ppaction://media"/>
            <a:extLst>
              <a:ext uri="{FF2B5EF4-FFF2-40B4-BE49-F238E27FC236}">
                <a16:creationId xmlns:a16="http://schemas.microsoft.com/office/drawing/2014/main" id="{5F10A758-E3C3-43A5-87BF-30CE5F8BF6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39926" y="17065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7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6600" b="1" dirty="0"/>
              <a:t>Clique sur la forme pour découvrir son nom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un rectangle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3458277" y="2934141"/>
            <a:ext cx="4760689" cy="2158854"/>
          </a:xfrm>
          <a:prstGeom prst="rect">
            <a:avLst/>
          </a:prstGeom>
          <a:solidFill>
            <a:srgbClr val="00B050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arrow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rgbClr val="FF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3" name="clique sur la forme pour découvrir son nom">
            <a:hlinkClick r:id="" action="ppaction://media"/>
            <a:extLst>
              <a:ext uri="{FF2B5EF4-FFF2-40B4-BE49-F238E27FC236}">
                <a16:creationId xmlns:a16="http://schemas.microsoft.com/office/drawing/2014/main" id="{12395B36-B5A8-4C22-AE95-613686749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03990" y="6361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2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000" b="1" dirty="0"/>
              <a:t>Clique sur le rectangle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4505750" y="3845275"/>
            <a:ext cx="2814126" cy="100965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1349696" y="4968379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8507392" y="456689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76" y="4968379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722679" y="2094672"/>
            <a:ext cx="2814126" cy="2814125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>
            <a:off x="7880883" y="2328956"/>
            <a:ext cx="2494509" cy="223794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Flèche : droite 12">
            <a:hlinkClick r:id="" action="ppaction://hlinkshowjump?jump=nextslide" highlightClick="1">
              <a:snd r:embed="rId7" name="arrow.wav"/>
            </a:hlinkClick>
            <a:extLst>
              <a:ext uri="{FF2B5EF4-FFF2-40B4-BE49-F238E27FC236}">
                <a16:creationId xmlns:a16="http://schemas.microsoft.com/office/drawing/2014/main" id="{FAE635F9-D811-4C42-BC85-0BC3112B16DE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rgbClr val="FF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7" name="les rectangles">
            <a:hlinkClick r:id="" action="ppaction://media"/>
            <a:extLst>
              <a:ext uri="{FF2B5EF4-FFF2-40B4-BE49-F238E27FC236}">
                <a16:creationId xmlns:a16="http://schemas.microsoft.com/office/drawing/2014/main" id="{C2F81D91-201F-4369-8EBA-99C731EC3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0096" y="540545"/>
            <a:ext cx="609600" cy="609600"/>
          </a:xfrm>
          <a:prstGeom prst="rect">
            <a:avLst/>
          </a:prstGeom>
        </p:spPr>
      </p:pic>
      <p:pic>
        <p:nvPicPr>
          <p:cNvPr id="11" name="Image 10">
            <a:hlinkClick r:id="" action="ppaction://noaction" highlightClick="1">
              <a:snd r:embed="rId9" name="les rectangles.wav"/>
            </a:hlinkClick>
            <a:extLst>
              <a:ext uri="{FF2B5EF4-FFF2-40B4-BE49-F238E27FC236}">
                <a16:creationId xmlns:a16="http://schemas.microsoft.com/office/drawing/2014/main" id="{3562A9BA-DD22-4F4E-BA9D-23198135FE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65" y="1690689"/>
            <a:ext cx="638267" cy="6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0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7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8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0" dirty="0"/>
              <a:t>Clique sur le rectangle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987223" y="2195654"/>
            <a:ext cx="1133476" cy="19449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873374" y="423027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6483743" y="3953491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24" y="4569974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2" y="2192606"/>
            <a:ext cx="2581353" cy="2210425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6503860" y="2371705"/>
            <a:ext cx="1544381" cy="17364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3203711" y="2455980"/>
            <a:ext cx="1545220" cy="15452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3305725" y="3663388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hlinkClick r:id="" action="ppaction://hlinkshowjump?jump=nextslide" highlightClick="1">
              <a:snd r:embed="rId7" name="arrow.wav"/>
            </a:hlinkClick>
            <a:extLst>
              <a:ext uri="{FF2B5EF4-FFF2-40B4-BE49-F238E27FC236}">
                <a16:creationId xmlns:a16="http://schemas.microsoft.com/office/drawing/2014/main" id="{B924B4CF-CD8D-4718-859A-4C90B0B3BC2B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rgbClr val="FF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14" name="les rectangles">
            <a:hlinkClick r:id="" action="ppaction://media"/>
            <a:extLst>
              <a:ext uri="{FF2B5EF4-FFF2-40B4-BE49-F238E27FC236}">
                <a16:creationId xmlns:a16="http://schemas.microsoft.com/office/drawing/2014/main" id="{4150365D-233E-46E5-AA6C-B747A4ECF3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0096" y="540545"/>
            <a:ext cx="609600" cy="609600"/>
          </a:xfrm>
          <a:prstGeom prst="rect">
            <a:avLst/>
          </a:prstGeom>
        </p:spPr>
      </p:pic>
      <p:pic>
        <p:nvPicPr>
          <p:cNvPr id="16" name="Image 15">
            <a:hlinkClick r:id="" action="ppaction://noaction" highlightClick="1">
              <a:snd r:embed="rId9" name="les rectangles.wav"/>
            </a:hlinkClick>
            <a:extLst>
              <a:ext uri="{FF2B5EF4-FFF2-40B4-BE49-F238E27FC236}">
                <a16:creationId xmlns:a16="http://schemas.microsoft.com/office/drawing/2014/main" id="{94F14421-8269-4C7C-B9FE-9011C70BCC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65" y="1690689"/>
            <a:ext cx="638267" cy="6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9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98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0" dirty="0"/>
              <a:t>Clique sur le rectangle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9309149" y="3186933"/>
            <a:ext cx="2493924" cy="107914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6285905" y="435950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3380871" y="409171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171" y="4359502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 rot="6414140">
            <a:off x="6263691" y="2533379"/>
            <a:ext cx="2457234" cy="2181348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3406686" y="2591920"/>
            <a:ext cx="1545220" cy="1545220"/>
          </a:xfrm>
          <a:prstGeom prst="rect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1390248" y="2078833"/>
            <a:ext cx="1545220" cy="154522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1195188" y="3364530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hlinkClick r:id="" action="ppaction://hlinkshowjump?jump=nextslide" highlightClick="1">
              <a:snd r:embed="rId7" name="arrow.wav"/>
            </a:hlinkClick>
            <a:extLst>
              <a:ext uri="{FF2B5EF4-FFF2-40B4-BE49-F238E27FC236}">
                <a16:creationId xmlns:a16="http://schemas.microsoft.com/office/drawing/2014/main" id="{E47D0BCB-C58A-4265-9981-340A6E6BFA7C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rgbClr val="FF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16" name="les rectangles">
            <a:hlinkClick r:id="" action="ppaction://media"/>
            <a:extLst>
              <a:ext uri="{FF2B5EF4-FFF2-40B4-BE49-F238E27FC236}">
                <a16:creationId xmlns:a16="http://schemas.microsoft.com/office/drawing/2014/main" id="{D8F28E85-76F8-4414-A917-B18C799A89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0096" y="540545"/>
            <a:ext cx="609600" cy="609600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9" name="les rectangles.wav"/>
            </a:hlinkClick>
            <a:extLst>
              <a:ext uri="{FF2B5EF4-FFF2-40B4-BE49-F238E27FC236}">
                <a16:creationId xmlns:a16="http://schemas.microsoft.com/office/drawing/2014/main" id="{D35679CA-154A-4E0C-806C-547C9A4D9F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65" y="1690689"/>
            <a:ext cx="638267" cy="6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1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98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8000" b="1" dirty="0"/>
              <a:t>Clique sur les rectangles</a:t>
            </a:r>
          </a:p>
        </p:txBody>
      </p:sp>
      <p:sp>
        <p:nvSpPr>
          <p:cNvPr id="6" name="Rectangle 5">
            <a:hlinkClick r:id="" action="ppaction://noaction" highlightClick="1">
              <a:snd r:embed="rId2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987223" y="2195654"/>
            <a:ext cx="1133476" cy="194496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873374" y="423027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6714461" y="4531814"/>
            <a:ext cx="1545220" cy="131850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49" y="4241124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2" y="2192606"/>
            <a:ext cx="2581353" cy="2210425"/>
          </a:xfrm>
          <a:prstGeom prst="triangl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6882094" y="3496621"/>
            <a:ext cx="1133479" cy="128799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2958215" y="2466880"/>
            <a:ext cx="1545220" cy="154522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2925232" y="3743779"/>
            <a:ext cx="1453989" cy="131850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hlinkClick r:id="" action="ppaction://hlinkshowjump?jump=nextslide" highlightClick="1">
              <a:snd r:embed="rId5" name="arrow.wav"/>
            </a:hlinkClick>
            <a:extLst>
              <a:ext uri="{FF2B5EF4-FFF2-40B4-BE49-F238E27FC236}">
                <a16:creationId xmlns:a16="http://schemas.microsoft.com/office/drawing/2014/main" id="{B924B4CF-CD8D-4718-859A-4C90B0B3BC2B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rgbClr val="FF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14" name="Rectangle 13">
            <a:hlinkClick r:id="" action="ppaction://noaction" highlightClick="1">
              <a:snd r:embed="rId2" name="bravooo_converted.wav"/>
            </a:hlinkClick>
            <a:extLst>
              <a:ext uri="{FF2B5EF4-FFF2-40B4-BE49-F238E27FC236}">
                <a16:creationId xmlns:a16="http://schemas.microsoft.com/office/drawing/2014/main" id="{6F15EF61-9D6E-4C0A-A082-59ECC63C627F}"/>
              </a:ext>
            </a:extLst>
          </p:cNvPr>
          <p:cNvSpPr/>
          <p:nvPr/>
        </p:nvSpPr>
        <p:spPr>
          <a:xfrm rot="5400000">
            <a:off x="5093846" y="4135339"/>
            <a:ext cx="943609" cy="194496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6" name="Rectangle 15">
            <a:hlinkClick r:id="" action="ppaction://noaction" highlightClick="1">
              <a:snd r:embed="rId2" name="bravooo_converted.wav"/>
            </a:hlinkClick>
            <a:extLst>
              <a:ext uri="{FF2B5EF4-FFF2-40B4-BE49-F238E27FC236}">
                <a16:creationId xmlns:a16="http://schemas.microsoft.com/office/drawing/2014/main" id="{F04CD0E7-72FC-4929-A65C-9D0EA5B9D340}"/>
              </a:ext>
            </a:extLst>
          </p:cNvPr>
          <p:cNvSpPr/>
          <p:nvPr/>
        </p:nvSpPr>
        <p:spPr>
          <a:xfrm rot="5400000">
            <a:off x="6575307" y="1415059"/>
            <a:ext cx="943609" cy="194496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6F326A5-F4F0-45DB-AD7A-4193E0D93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747" y="2968289"/>
            <a:ext cx="992901" cy="7681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915F328-8421-4924-918E-9216F53F4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540" y="5688569"/>
            <a:ext cx="901995" cy="80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  <p:bldP spid="15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1646" y="3110652"/>
            <a:ext cx="4256567" cy="230663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17900" b="1" dirty="0"/>
              <a:t>FIN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1054F-2DE7-47D1-9C3E-5849F7CA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19" y="1088409"/>
            <a:ext cx="4667534" cy="4681182"/>
          </a:xfrm>
          <a:prstGeom prst="rect">
            <a:avLst/>
          </a:prstGeom>
        </p:spPr>
      </p:pic>
      <p:pic>
        <p:nvPicPr>
          <p:cNvPr id="3" name="0812">
            <a:hlinkClick r:id="" action="ppaction://media"/>
            <a:extLst>
              <a:ext uri="{FF2B5EF4-FFF2-40B4-BE49-F238E27FC236}">
                <a16:creationId xmlns:a16="http://schemas.microsoft.com/office/drawing/2014/main" id="{B2D764CA-5073-442F-AC67-32842AB6E0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73302" y="7836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08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45</Words>
  <Application>Microsoft Office PowerPoint</Application>
  <PresentationFormat>Grand écran</PresentationFormat>
  <Paragraphs>18</Paragraphs>
  <Slides>7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Les formes</vt:lpstr>
      <vt:lpstr>Clique sur la forme pour découvrir son nom</vt:lpstr>
      <vt:lpstr>Clique sur le rectangle </vt:lpstr>
      <vt:lpstr>Clique sur le rectangle</vt:lpstr>
      <vt:lpstr>Clique sur le rectangle </vt:lpstr>
      <vt:lpstr>Clique sur les rectangles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formes</dc:title>
  <dc:creator>Yabsi yabsi</dc:creator>
  <cp:lastModifiedBy>user</cp:lastModifiedBy>
  <cp:revision>10</cp:revision>
  <dcterms:created xsi:type="dcterms:W3CDTF">2020-05-11T11:46:03Z</dcterms:created>
  <dcterms:modified xsi:type="dcterms:W3CDTF">2020-06-23T05:54:14Z</dcterms:modified>
</cp:coreProperties>
</file>